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3513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48967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85891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86572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50977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859066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072543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3043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6608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7772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2319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4811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62715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7293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3959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4298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4700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A7F0F-4ABE-4302-893B-07B6358CB854}" type="datetimeFigureOut">
              <a:rPr lang="hu-HU" smtClean="0"/>
              <a:t>2023. 03. 20.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170A5-AF8B-4107-AA7C-49272D9DBBA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21010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payloadthedecepticon.github.io/DIY-oldal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6CC9D5C-62DD-4D2D-B753-B55B7649CF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b="1" dirty="0"/>
              <a:t>DIY barkácsoldal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2391745-93EA-4966-89B1-778A9F9F7C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76610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2CB308E-90FE-482C-AF1C-5E13312BD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38973"/>
            <a:ext cx="11506200" cy="1293028"/>
          </a:xfrm>
        </p:spPr>
        <p:txBody>
          <a:bodyPr>
            <a:noAutofit/>
          </a:bodyPr>
          <a:lstStyle/>
          <a:p>
            <a:pPr algn="ctr"/>
            <a:r>
              <a:rPr lang="hu-HU" sz="3600" b="1" dirty="0" err="1"/>
              <a:t>Github</a:t>
            </a:r>
            <a:r>
              <a:rPr lang="hu-HU" sz="3600" b="1" dirty="0"/>
              <a:t> </a:t>
            </a:r>
            <a:r>
              <a:rPr lang="hu-HU" sz="3600" b="1" dirty="0" err="1"/>
              <a:t>pages</a:t>
            </a:r>
            <a:r>
              <a:rPr lang="hu-HU" sz="3600" b="1" dirty="0"/>
              <a:t>:</a:t>
            </a:r>
            <a:br>
              <a:rPr lang="hu-HU" sz="3600" b="1" dirty="0"/>
            </a:br>
            <a:r>
              <a:rPr lang="hu-HU" sz="3200" dirty="0">
                <a:hlinkClick r:id="rId2"/>
              </a:rPr>
              <a:t>https://payloadthedecepticon.github.io/DIY-oldal/</a:t>
            </a:r>
            <a:r>
              <a:rPr lang="hu-HU" sz="3200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2C2CF1-012A-487A-B70C-46EF77375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Pár szó a csapat tagjaitól:</a:t>
            </a:r>
          </a:p>
          <a:p>
            <a:pPr marL="0" indent="0">
              <a:buNone/>
            </a:pPr>
            <a:r>
              <a:rPr lang="hu-HU" dirty="0"/>
              <a:t>„Hajnal 3 kor </a:t>
            </a:r>
            <a:r>
              <a:rPr lang="hu-HU" dirty="0" err="1"/>
              <a:t>commitolni</a:t>
            </a:r>
            <a:r>
              <a:rPr lang="hu-HU" dirty="0"/>
              <a:t> az igazi” – Nagy Szabolcs</a:t>
            </a:r>
          </a:p>
          <a:p>
            <a:pPr marL="0" indent="0">
              <a:buNone/>
            </a:pPr>
            <a:r>
              <a:rPr lang="hu-HU" dirty="0"/>
              <a:t>„Nincs </a:t>
            </a:r>
            <a:r>
              <a:rPr lang="hu-HU" dirty="0" err="1"/>
              <a:t>commit</a:t>
            </a:r>
            <a:r>
              <a:rPr lang="hu-HU" dirty="0"/>
              <a:t>, nincs probléma” – Kispál Marcell</a:t>
            </a:r>
          </a:p>
          <a:p>
            <a:pPr marL="0" indent="0">
              <a:buNone/>
            </a:pPr>
            <a:r>
              <a:rPr lang="hu-HU" dirty="0"/>
              <a:t>„Festéket </a:t>
            </a:r>
            <a:r>
              <a:rPr lang="hu-HU" dirty="0" err="1"/>
              <a:t>renderelni</a:t>
            </a:r>
            <a:r>
              <a:rPr lang="hu-HU" dirty="0"/>
              <a:t> nagy hiba” – Kiss-Fodor Zsombor </a:t>
            </a:r>
          </a:p>
          <a:p>
            <a:pPr marL="0" indent="0">
              <a:buNone/>
            </a:pPr>
            <a:r>
              <a:rPr lang="hu-HU" dirty="0"/>
              <a:t>„Kódolás könnyű mint az 1x1” – </a:t>
            </a:r>
            <a:r>
              <a:rPr lang="hu-HU" dirty="0" err="1"/>
              <a:t>Fuglovics</a:t>
            </a:r>
            <a:r>
              <a:rPr lang="hu-HU" dirty="0"/>
              <a:t> </a:t>
            </a:r>
            <a:r>
              <a:rPr lang="hu-HU" dirty="0" err="1"/>
              <a:t>Konor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910342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45F4AE-67F3-4570-8774-94DB6E72B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hu-HU" sz="3600" b="1" dirty="0"/>
              <a:t>Résztvevők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B1E5F1A-2700-4DE7-9C20-16C8FC566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Kiss-Fodor Zsombor: </a:t>
            </a:r>
            <a:r>
              <a:rPr lang="hu-HU" dirty="0" err="1"/>
              <a:t>Csoportvezető,Főoldal</a:t>
            </a:r>
            <a:endParaRPr lang="hu-HU" dirty="0"/>
          </a:p>
          <a:p>
            <a:r>
              <a:rPr lang="hu-HU" dirty="0" err="1"/>
              <a:t>Fuglovics</a:t>
            </a:r>
            <a:r>
              <a:rPr lang="hu-HU" dirty="0"/>
              <a:t> </a:t>
            </a:r>
            <a:r>
              <a:rPr lang="hu-HU" dirty="0" err="1"/>
              <a:t>Konor</a:t>
            </a:r>
            <a:r>
              <a:rPr lang="hu-HU" dirty="0"/>
              <a:t>: Festékek Oldal</a:t>
            </a:r>
          </a:p>
          <a:p>
            <a:r>
              <a:rPr lang="hu-HU" dirty="0"/>
              <a:t>Nagy Szabolcs: Fa </a:t>
            </a:r>
            <a:r>
              <a:rPr lang="hu-HU" dirty="0" err="1"/>
              <a:t>oldal,Blog</a:t>
            </a:r>
            <a:r>
              <a:rPr lang="hu-HU" dirty="0"/>
              <a:t> Oldal</a:t>
            </a:r>
          </a:p>
          <a:p>
            <a:r>
              <a:rPr lang="hu-HU" dirty="0"/>
              <a:t>Kispál Marcell: Rólunk Oldal</a:t>
            </a:r>
          </a:p>
        </p:txBody>
      </p:sp>
    </p:spTree>
    <p:extLst>
      <p:ext uri="{BB962C8B-B14F-4D97-AF65-F5344CB8AC3E}">
        <p14:creationId xmlns:p14="http://schemas.microsoft.com/office/powerpoint/2010/main" val="461327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D3CB2E-03D8-456B-A4A0-2DA935AE1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3600" b="1" dirty="0"/>
              <a:t>A régi oldal és hibái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4FA6AEFD-7A6A-404A-94F1-F74554B15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863" y="1577705"/>
            <a:ext cx="6510337" cy="3808952"/>
          </a:xfrm>
        </p:spPr>
      </p:pic>
      <p:sp>
        <p:nvSpPr>
          <p:cNvPr id="4" name="Szöveg helye 3">
            <a:extLst>
              <a:ext uri="{FF2B5EF4-FFF2-40B4-BE49-F238E27FC236}">
                <a16:creationId xmlns:a16="http://schemas.microsoft.com/office/drawing/2014/main" id="{2A7E636F-F410-4C99-AB6B-643C5B963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/>
              <a:t>Elavult dizájn és programnyelvi szabvány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/>
              <a:t>Hiányos információk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/>
              <a:t>Nehezen olvasható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200" dirty="0"/>
              <a:t>Nem </a:t>
            </a:r>
            <a:r>
              <a:rPr lang="hu-HU" sz="3200" dirty="0" err="1"/>
              <a:t>rezponzív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1300505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0631693-39CB-448D-AC5D-705A42987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3600" b="1" dirty="0"/>
              <a:t>A megrendelő elvárásai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42AA7C4-A545-41F0-9AC7-6B9DE65D0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3600" dirty="0"/>
              <a:t>Az oldal(</a:t>
            </a:r>
            <a:r>
              <a:rPr lang="hu-HU" sz="3600" dirty="0" err="1"/>
              <a:t>ak</a:t>
            </a:r>
            <a:r>
              <a:rPr lang="hu-HU" sz="3600" dirty="0"/>
              <a:t>) feleljenek meg a HTML5 szabványnak</a:t>
            </a:r>
          </a:p>
          <a:p>
            <a:r>
              <a:rPr lang="hu-HU" sz="3600" dirty="0"/>
              <a:t>Reszponzív és modern dizájn</a:t>
            </a:r>
          </a:p>
          <a:p>
            <a:r>
              <a:rPr lang="hu-HU" sz="3600" dirty="0"/>
              <a:t>Az információk teljes körű bemutatása, és megjelenítése.</a:t>
            </a:r>
          </a:p>
          <a:p>
            <a:r>
              <a:rPr lang="hu-HU" sz="3600" dirty="0"/>
              <a:t>Felhasználóbarát navigálás.</a:t>
            </a:r>
          </a:p>
        </p:txBody>
      </p:sp>
    </p:spTree>
    <p:extLst>
      <p:ext uri="{BB962C8B-B14F-4D97-AF65-F5344CB8AC3E}">
        <p14:creationId xmlns:p14="http://schemas.microsoft.com/office/powerpoint/2010/main" val="361403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87E38F-2245-41D7-BDAE-01380C42B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3600" b="1" dirty="0"/>
              <a:t>Régi és az új főoldal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4415E49-F0D3-402F-89A6-F39EEC3C2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Régi weboldal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E829F0EC-1047-48D3-B21D-F84E24D81A6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9" y="3132138"/>
            <a:ext cx="4580010" cy="3086100"/>
          </a:xfrm>
        </p:spPr>
      </p:pic>
      <p:sp>
        <p:nvSpPr>
          <p:cNvPr id="5" name="Szöveg helye 4">
            <a:extLst>
              <a:ext uri="{FF2B5EF4-FFF2-40B4-BE49-F238E27FC236}">
                <a16:creationId xmlns:a16="http://schemas.microsoft.com/office/drawing/2014/main" id="{88C72981-E19F-4CAD-8D46-403E1DFD1E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/>
              <a:t>Új weboldal</a:t>
            </a:r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EEA79581-71E4-461B-BD70-F41DF8E2EE5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582" y="3132138"/>
            <a:ext cx="4283235" cy="3086100"/>
          </a:xfrm>
        </p:spPr>
      </p:pic>
    </p:spTree>
    <p:extLst>
      <p:ext uri="{BB962C8B-B14F-4D97-AF65-F5344CB8AC3E}">
        <p14:creationId xmlns:p14="http://schemas.microsoft.com/office/powerpoint/2010/main" val="1505173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3D40B2-F5F0-4DEB-8120-5A2C19584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3600" b="1" dirty="0" err="1"/>
              <a:t>Trello</a:t>
            </a:r>
            <a:r>
              <a:rPr lang="hu-HU" sz="3600" b="1" dirty="0"/>
              <a:t> munkafolyamatok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0B297EE9-255B-4796-B1D6-0EA3CB70B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7367990" cy="499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45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248FC46-6B89-469C-A60A-F5C148249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7700" y="764373"/>
            <a:ext cx="9588500" cy="1293028"/>
          </a:xfrm>
        </p:spPr>
        <p:txBody>
          <a:bodyPr>
            <a:normAutofit/>
          </a:bodyPr>
          <a:lstStyle/>
          <a:p>
            <a:r>
              <a:rPr lang="hu-HU" sz="3600" b="1" dirty="0" err="1"/>
              <a:t>Figma</a:t>
            </a:r>
            <a:r>
              <a:rPr lang="hu-HU" sz="3600" b="1" dirty="0"/>
              <a:t> </a:t>
            </a:r>
            <a:r>
              <a:rPr lang="hu-HU" sz="3600" b="1" dirty="0" err="1"/>
              <a:t>vs</a:t>
            </a:r>
            <a:r>
              <a:rPr lang="hu-HU" sz="3600" b="1" dirty="0"/>
              <a:t> kész oldal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E9B3A294-6C06-4ECA-94C2-FE589B38B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50" y="2555389"/>
            <a:ext cx="5416549" cy="3538238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58EB15F7-81DB-4E0E-8E65-292D6B3485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37" r="4667" b="4074"/>
          <a:stretch/>
        </p:blipFill>
        <p:spPr>
          <a:xfrm>
            <a:off x="6362701" y="2555389"/>
            <a:ext cx="5416549" cy="353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472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80A87A-7BB5-439E-95C7-994816A70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3600" b="1" dirty="0" err="1"/>
              <a:t>Figma</a:t>
            </a:r>
            <a:r>
              <a:rPr lang="hu-HU" sz="3600" b="1" dirty="0"/>
              <a:t> </a:t>
            </a:r>
            <a:r>
              <a:rPr lang="hu-HU" sz="3600" b="1" dirty="0" err="1"/>
              <a:t>vs</a:t>
            </a:r>
            <a:r>
              <a:rPr lang="hu-HU" sz="3600" b="1" dirty="0"/>
              <a:t> kész Festék oldal 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9A745C78-6054-4F13-B82C-410524B4C0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0" y="2514600"/>
            <a:ext cx="5194300" cy="3579027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06FD9DE0-5481-495B-9F28-2E56094CC0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49" t="6852" r="5333" b="4074"/>
          <a:stretch/>
        </p:blipFill>
        <p:spPr>
          <a:xfrm>
            <a:off x="6375400" y="2514600"/>
            <a:ext cx="5194300" cy="357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849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3FAAA0-D93A-4A07-992A-89C298B01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3600" b="1" dirty="0" err="1"/>
              <a:t>Figma</a:t>
            </a:r>
            <a:r>
              <a:rPr lang="hu-HU" sz="3600" b="1" dirty="0"/>
              <a:t> </a:t>
            </a:r>
            <a:r>
              <a:rPr lang="hu-HU" sz="3600" b="1" dirty="0" err="1"/>
              <a:t>vs</a:t>
            </a:r>
            <a:r>
              <a:rPr lang="hu-HU" sz="3600" b="1" dirty="0"/>
              <a:t> kész fa anyagok oldal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27E5E094-087B-4D3E-9FAC-537E27390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2518597"/>
            <a:ext cx="5245100" cy="3575030"/>
          </a:xfr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9BD0A437-291F-449C-8862-0A5BC31E22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52" r="5185" b="3703"/>
          <a:stretch/>
        </p:blipFill>
        <p:spPr>
          <a:xfrm>
            <a:off x="6388102" y="2518597"/>
            <a:ext cx="5245100" cy="357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49409"/>
      </p:ext>
    </p:extLst>
  </p:cSld>
  <p:clrMapOvr>
    <a:masterClrMapping/>
  </p:clrMapOvr>
</p:sld>
</file>

<file path=ppt/theme/theme1.xml><?xml version="1.0" encoding="utf-8"?>
<a:theme xmlns:a="http://schemas.openxmlformats.org/drawingml/2006/main" name="Kondenzcsík">
  <a:themeElements>
    <a:clrScheme name="Kondenzcsík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Kondenzcsík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denzcsík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TM04033937[[fn=Kondenzcsík]]</Template>
  <TotalTime>127</TotalTime>
  <Words>158</Words>
  <Application>Microsoft Office PowerPoint</Application>
  <PresentationFormat>Szélesvásznú</PresentationFormat>
  <Paragraphs>29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Kondenzcsík</vt:lpstr>
      <vt:lpstr>DIY barkácsoldal</vt:lpstr>
      <vt:lpstr>Résztvevők</vt:lpstr>
      <vt:lpstr>A régi oldal és hibái</vt:lpstr>
      <vt:lpstr>A megrendelő elvárásai</vt:lpstr>
      <vt:lpstr>Régi és az új főoldal</vt:lpstr>
      <vt:lpstr>Trello munkafolyamatok</vt:lpstr>
      <vt:lpstr>Figma vs kész oldal</vt:lpstr>
      <vt:lpstr>Figma vs kész Festék oldal </vt:lpstr>
      <vt:lpstr>Figma vs kész fa anyagok oldal</vt:lpstr>
      <vt:lpstr>Github pages: https://payloadthedecepticon.github.io/DIY-oldal/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DIY barkácsoldal v2</dc:title>
  <dc:creator>Szabolcs Nagy</dc:creator>
  <cp:lastModifiedBy>Kispal Marcell</cp:lastModifiedBy>
  <cp:revision>12</cp:revision>
  <dcterms:created xsi:type="dcterms:W3CDTF">2023-03-08T12:15:39Z</dcterms:created>
  <dcterms:modified xsi:type="dcterms:W3CDTF">2023-03-20T09:50:52Z</dcterms:modified>
</cp:coreProperties>
</file>

<file path=docProps/thumbnail.jpeg>
</file>